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6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09F77-FDCF-46A5-98D9-F86E7779A26C}" type="datetimeFigureOut">
              <a:rPr lang="en-US" smtClean="0"/>
              <a:t>5/29/2013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1272C-2620-4B07-BEB6-6DEF10C810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9364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09F77-FDCF-46A5-98D9-F86E7779A26C}" type="datetimeFigureOut">
              <a:rPr lang="en-US" smtClean="0"/>
              <a:t>5/29/2013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1272C-2620-4B07-BEB6-6DEF10C810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6577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09F77-FDCF-46A5-98D9-F86E7779A26C}" type="datetimeFigureOut">
              <a:rPr lang="en-US" smtClean="0"/>
              <a:t>5/29/2013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1272C-2620-4B07-BEB6-6DEF10C810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1145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09F77-FDCF-46A5-98D9-F86E7779A26C}" type="datetimeFigureOut">
              <a:rPr lang="en-US" smtClean="0"/>
              <a:t>5/29/2013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1272C-2620-4B07-BEB6-6DEF10C810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7548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09F77-FDCF-46A5-98D9-F86E7779A26C}" type="datetimeFigureOut">
              <a:rPr lang="en-US" smtClean="0"/>
              <a:t>5/29/2013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1272C-2620-4B07-BEB6-6DEF10C810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9467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09F77-FDCF-46A5-98D9-F86E7779A26C}" type="datetimeFigureOut">
              <a:rPr lang="en-US" smtClean="0"/>
              <a:t>5/29/2013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1272C-2620-4B07-BEB6-6DEF10C810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083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09F77-FDCF-46A5-98D9-F86E7779A26C}" type="datetimeFigureOut">
              <a:rPr lang="en-US" smtClean="0"/>
              <a:t>5/29/2013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1272C-2620-4B07-BEB6-6DEF10C810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859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09F77-FDCF-46A5-98D9-F86E7779A26C}" type="datetimeFigureOut">
              <a:rPr lang="en-US" smtClean="0"/>
              <a:t>5/29/2013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1272C-2620-4B07-BEB6-6DEF10C810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7779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09F77-FDCF-46A5-98D9-F86E7779A26C}" type="datetimeFigureOut">
              <a:rPr lang="en-US" smtClean="0"/>
              <a:t>5/29/2013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1272C-2620-4B07-BEB6-6DEF10C810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4503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09F77-FDCF-46A5-98D9-F86E7779A26C}" type="datetimeFigureOut">
              <a:rPr lang="en-US" smtClean="0"/>
              <a:t>5/29/2013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1272C-2620-4B07-BEB6-6DEF10C810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9363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09F77-FDCF-46A5-98D9-F86E7779A26C}" type="datetimeFigureOut">
              <a:rPr lang="en-US" smtClean="0"/>
              <a:t>5/29/2013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1272C-2620-4B07-BEB6-6DEF10C810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6139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709F77-FDCF-46A5-98D9-F86E7779A26C}" type="datetimeFigureOut">
              <a:rPr lang="en-US" smtClean="0"/>
              <a:t>5/29/2013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D1272C-2620-4B07-BEB6-6DEF10C810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542715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Pasqua (Easter)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</a:t>
            </a:r>
            <a:r>
              <a:rPr lang="en-US" dirty="0" err="1" smtClean="0"/>
              <a:t>Aroldo</a:t>
            </a:r>
            <a:endParaRPr lang="en-US" dirty="0"/>
          </a:p>
        </p:txBody>
      </p:sp>
      <p:pic>
        <p:nvPicPr>
          <p:cNvPr id="3074" name="Picture 2" descr="http://www.travelforrookies.com/wp-content/uploads/2012/04/egg_pasqua_venic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226344"/>
            <a:ext cx="2857500" cy="3343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4917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Pasqua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Pasqua in English translates to Easter. It is full of many traditions and rituals that celebrate Pasqua or </a:t>
            </a:r>
            <a:r>
              <a:rPr lang="en-US" dirty="0"/>
              <a:t>E</a:t>
            </a:r>
            <a:r>
              <a:rPr lang="en-US" dirty="0" smtClean="0"/>
              <a:t>aster as a holiday. </a:t>
            </a:r>
          </a:p>
          <a:p>
            <a:pPr marL="0" indent="0">
              <a:buNone/>
            </a:pPr>
            <a:r>
              <a:rPr lang="en-US" dirty="0" smtClean="0"/>
              <a:t>Celebrates the resurrection of Jesus Christ. </a:t>
            </a:r>
            <a:endParaRPr lang="en-US" dirty="0"/>
          </a:p>
        </p:txBody>
      </p:sp>
      <p:pic>
        <p:nvPicPr>
          <p:cNvPr id="2050" name="Picture 2" descr="http://viaitalia.com/wp-content/themes/striking/includes/timthumb.php?src=/wp-content/uploads/2012/02/Scan-03.jpg&amp;h=200&amp;w=300&amp;zc=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3352800"/>
            <a:ext cx="4914900" cy="327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8547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Pasqua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en-US" dirty="0" smtClean="0"/>
              <a:t>Celebrations and plays</a:t>
            </a:r>
          </a:p>
          <a:p>
            <a:pPr>
              <a:buFontTx/>
              <a:buChar char="-"/>
            </a:pPr>
            <a:r>
              <a:rPr lang="en-US" dirty="0" smtClean="0"/>
              <a:t>Festivals held in towns and cities</a:t>
            </a:r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endParaRPr lang="en-US" dirty="0"/>
          </a:p>
        </p:txBody>
      </p:sp>
      <p:pic>
        <p:nvPicPr>
          <p:cNvPr id="1026" name="Picture 2" descr="http://3.bp.blogspot.com/-4gNWi3E0s-E/Tx2xqQrORsI/AAAAAAAAANo/cAZektQtzAE/s1600/IMG_5638_buona-pasqu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006634"/>
            <a:ext cx="5375366" cy="3379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638800" y="3006634"/>
            <a:ext cx="3124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Eggs symbolize fertility, renewal and life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791200" y="3886200"/>
            <a:ext cx="2514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Other Easter meals: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Pie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Lamb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goat</a:t>
            </a:r>
          </a:p>
          <a:p>
            <a:pPr marL="285750" indent="-285750">
              <a:buFontTx/>
              <a:buChar char="-"/>
            </a:pPr>
            <a:r>
              <a:rPr lang="en-US" dirty="0" err="1" smtClean="0"/>
              <a:t>etc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926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284</TotalTime>
  <Words>65</Words>
  <Application>Microsoft Office PowerPoint</Application>
  <PresentationFormat>On-screen Show (4:3)</PresentationFormat>
  <Paragraphs>14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Pasqua (Easter)</vt:lpstr>
      <vt:lpstr>What is Pasqua</vt:lpstr>
      <vt:lpstr>Pasqua </vt:lpstr>
    </vt:vector>
  </TitlesOfParts>
  <Company>Cary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Pasqua (Easter)</dc:title>
  <dc:creator>Harry Adanuty</dc:creator>
  <cp:lastModifiedBy>Harry Adanuty</cp:lastModifiedBy>
  <cp:revision>6</cp:revision>
  <dcterms:created xsi:type="dcterms:W3CDTF">2013-05-29T13:00:09Z</dcterms:created>
  <dcterms:modified xsi:type="dcterms:W3CDTF">2013-05-29T17:44:14Z</dcterms:modified>
</cp:coreProperties>
</file>